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3" r:id="rId3"/>
    <p:sldId id="257" r:id="rId4"/>
    <p:sldId id="264" r:id="rId5"/>
    <p:sldId id="258" r:id="rId6"/>
    <p:sldId id="262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03.06.2022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Узоры Островской истории</a:t>
            </a:r>
            <a:br>
              <a:rPr lang="ru-RU" dirty="0" smtClean="0"/>
            </a:br>
            <a:r>
              <a:rPr lang="ru-RU" sz="2800" dirty="0" smtClean="0"/>
              <a:t>  (инклюзивный туризм)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4293096"/>
            <a:ext cx="3992488" cy="21350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Псковская областная организация общероссийской общественной организации «Всероссийское общество инвалидов»</a:t>
            </a:r>
          </a:p>
          <a:p>
            <a:r>
              <a:rPr lang="ru-RU" dirty="0" smtClean="0"/>
              <a:t>Руководитель проекта: Игнатьева Е.В.</a:t>
            </a:r>
          </a:p>
          <a:p>
            <a:endParaRPr lang="ru-RU" dirty="0" smtClean="0"/>
          </a:p>
        </p:txBody>
      </p:sp>
      <p:pic>
        <p:nvPicPr>
          <p:cNvPr id="5" name="Рисунок 4" descr="Troitskij-sob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2204864"/>
            <a:ext cx="2133600" cy="2039112"/>
          </a:xfrm>
          <a:prstGeom prst="rect">
            <a:avLst/>
          </a:prstGeom>
        </p:spPr>
      </p:pic>
      <p:pic>
        <p:nvPicPr>
          <p:cNvPr id="6" name="Рисунок 5" descr="Reka-Velikaya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4372992" cy="27092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Краткое описание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Проект включает в себя  различные виды организации досуга для инвалидов.</a:t>
            </a:r>
          </a:p>
          <a:p>
            <a:pPr>
              <a:buNone/>
            </a:pPr>
            <a:r>
              <a:rPr lang="ru-RU" dirty="0" smtClean="0"/>
              <a:t>     Каждый </a:t>
            </a:r>
            <a:r>
              <a:rPr lang="ru-RU" dirty="0" smtClean="0"/>
              <a:t>маленький город имеет свою историю а люди  с инвалидностью воспринимают её более тонко. Для таких людей  с инвалидностью которым сложно. Наш проект станет путеводной нитью к городским культурным ценностям. Проект  будет способствовать к улучшению новых интересных знаний по экскурсии и повышению самооценки у людей с </a:t>
            </a:r>
            <a:r>
              <a:rPr lang="ru-RU" dirty="0" smtClean="0"/>
              <a:t>ограниченными возможностями здоровья.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АКТУАЛЬНОСТЬ ПРОБЛЕМЫ  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4690864" cy="5023123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 smtClean="0"/>
              <a:t>В Псковской области более40 000 людей с инвалидностью, среди них 20% люди для которых необходима духовная сфера. В нашей жизни встречаются люди с разным нарушением здоровья , это проблемы опорно-двигательного аппарата, зрения и слуха. Для такой категории граждан необходимы специальные условия для посещения достопримечательностей.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691248d55d8421962ad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996952"/>
            <a:ext cx="3851920" cy="34398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чего нужен этот проект 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9251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Данный проект экскурсии может способствовать объединении в общество инвалидов ,пожилых людей и людей с ограниченными возможностями, к поднятию морального духа , физического и эмоционального настроя, поддерживать познавательные, интеллектуальные и коммуникативные ценности  личности.</a:t>
            </a:r>
            <a:endParaRPr lang="ru-RU" dirty="0"/>
          </a:p>
        </p:txBody>
      </p:sp>
      <p:pic>
        <p:nvPicPr>
          <p:cNvPr id="6" name="Рисунок 5" descr="Фото-Владислав-Гераськин-экскурсия-по-городу-1024x6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38608" y="2276872"/>
            <a:ext cx="3562656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 и задачи проекта: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Повышение уровня доступной экскурсии по городу Остров для людей с инвалидностью, а также реабилитация  людей  через их участие в городских экскурсиях.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Задачи :</a:t>
            </a:r>
          </a:p>
          <a:p>
            <a:r>
              <a:rPr lang="ru-RU" dirty="0" smtClean="0"/>
              <a:t>1.Подготовка  материалов специализированных  на территории г. Остров.</a:t>
            </a:r>
          </a:p>
          <a:p>
            <a:r>
              <a:rPr lang="ru-RU" dirty="0" smtClean="0"/>
              <a:t>2. Разработка 3 специализированных экскурсионных программ.</a:t>
            </a:r>
          </a:p>
          <a:p>
            <a:r>
              <a:rPr lang="ru-RU" dirty="0" smtClean="0"/>
              <a:t>3. Организация не менее 3 экскурсий для людей  с инвалидностью разных категорий в г.Остров.</a:t>
            </a:r>
          </a:p>
          <a:p>
            <a:r>
              <a:rPr lang="ru-RU" dirty="0" smtClean="0"/>
              <a:t>4.Сотрудничество со СМИ с целью распространения информации о деятельности по проекту и информирование людей с инвалидностью  о новых туристических возможностях.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Ожидаемые результаты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4258816" cy="487910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В результате успешной реализации будет:</a:t>
            </a:r>
          </a:p>
          <a:p>
            <a:endParaRPr lang="ru-RU" dirty="0" smtClean="0"/>
          </a:p>
          <a:p>
            <a:r>
              <a:rPr lang="ru-RU" dirty="0" smtClean="0"/>
              <a:t>Расширение кругозора  у людей с инвалидностью. </a:t>
            </a:r>
          </a:p>
          <a:p>
            <a:r>
              <a:rPr lang="ru-RU" dirty="0" smtClean="0"/>
              <a:t>Развитие творческого потенциала инвалидов и способности в коммуникативных и рефлексивных действиях.</a:t>
            </a:r>
          </a:p>
          <a:p>
            <a:r>
              <a:rPr lang="ru-RU" dirty="0" smtClean="0"/>
              <a:t>Формирование информационной культуры инвалидов развитие умений и навыков деятельности.</a:t>
            </a:r>
          </a:p>
        </p:txBody>
      </p:sp>
      <p:pic>
        <p:nvPicPr>
          <p:cNvPr id="4" name="Рисунок 3" descr="a902779d-97b9-5f2e-bf6b-bac84a404c2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060848"/>
            <a:ext cx="4211960" cy="28079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4114800" cy="46805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Чтобы помочь инвалиду включиться в жизнь общества, необходимо  создать условия для общения с другими людьми.</a:t>
            </a:r>
          </a:p>
          <a:p>
            <a:r>
              <a:rPr lang="ru-RU" dirty="0" smtClean="0"/>
              <a:t>Это может быть реализовано через  досуг, развитие творческих и интеллектуальных способностей.</a:t>
            </a:r>
          </a:p>
          <a:p>
            <a:r>
              <a:rPr lang="ru-RU" dirty="0" smtClean="0"/>
              <a:t>Очень надеюсь , что данная работа привлечет внимание инвалидов к этой проблеме. Я считаю, что помогая людям с ограниченными возможностями сейчас, общество в будущем поможет себе.</a:t>
            </a:r>
            <a:endParaRPr lang="ru-RU" dirty="0"/>
          </a:p>
        </p:txBody>
      </p:sp>
      <p:pic>
        <p:nvPicPr>
          <p:cNvPr id="4" name="Рисунок 3" descr="aiv_28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060848"/>
            <a:ext cx="4247646" cy="282899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395</TotalTime>
  <Words>365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Узоры Островской истории   (инклюзивный туризм)</vt:lpstr>
      <vt:lpstr>Краткое описание проекта</vt:lpstr>
      <vt:lpstr>АКТУАЛЬНОСТЬ ПРОБЛЕМЫ                  </vt:lpstr>
      <vt:lpstr>Для чего нужен этот проект ?</vt:lpstr>
      <vt:lpstr>Цель и задачи проекта:</vt:lpstr>
      <vt:lpstr>Ожидаемые результаты 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Узоры Островской истории   (инклюзивный туризм)</dc:title>
  <dc:creator>Ющенко</dc:creator>
  <cp:lastModifiedBy>Ющенко</cp:lastModifiedBy>
  <cp:revision>41</cp:revision>
  <dcterms:created xsi:type="dcterms:W3CDTF">2022-05-31T20:14:38Z</dcterms:created>
  <dcterms:modified xsi:type="dcterms:W3CDTF">2022-06-02T21:20:28Z</dcterms:modified>
</cp:coreProperties>
</file>